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4A40C-ABD7-4F78-A73F-20D136D53665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64D3-8CC8-483B-AC96-2298BD6A7F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Кукла из травы.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1578223"/>
            <a:ext cx="5111750" cy="324276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1000108"/>
            <a:ext cx="3008313" cy="4691063"/>
          </a:xfrm>
        </p:spPr>
        <p:txBody>
          <a:bodyPr/>
          <a:lstStyle/>
          <a:p>
            <a:r>
              <a:rPr lang="ru-RU" sz="3200" dirty="0"/>
              <a:t>В траву можно вплести мелкие полевые цветы с тонкими гибкими стеблями и снабдить кукол венками, букетами...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kukla-iz-travy-m-grabovskaya-xarkov-ukraina_190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00430" y="207574"/>
            <a:ext cx="5470018" cy="6221821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3008313" cy="5554683"/>
          </a:xfrm>
        </p:spPr>
        <p:txBody>
          <a:bodyPr/>
          <a:lstStyle/>
          <a:p>
            <a:r>
              <a:rPr lang="ru-RU" sz="2400" dirty="0"/>
              <a:t>Для куклы нужен небольшой пучок тонкой длинной травы. Можно привядшей, подсохшей, но не ломкой, нитка (веревочка), ножницы или нож. Делим пучок на 2 части (толще и тоньше).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0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1867" y="1071546"/>
            <a:ext cx="5302251" cy="450059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3008313" cy="555468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Толстый пучок перегибаем пополам, так, что вверху образуется петля, а внизу – края травинок . Отступаем сверху размер головы и обвязываем пучок ниткой, оставляя длинные концы. Определяемся, где будет лицо (узел должен быть сзади).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1100512"/>
            <a:ext cx="5354668" cy="401600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3008313" cy="5697559"/>
          </a:xfrm>
        </p:spPr>
        <p:txBody>
          <a:bodyPr>
            <a:normAutofit/>
          </a:bodyPr>
          <a:lstStyle/>
          <a:p>
            <a:r>
              <a:rPr lang="ru-RU" sz="2400" dirty="0"/>
              <a:t>Второй пучок слегка скручиваем и укладываем справа вдоль туловища, придерживая пальцем на шее укладываем вокруг головы справа на лево через верх (надеюсь, по фотографиям будет понятно).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5050" y="1282700"/>
            <a:ext cx="5111750" cy="38338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3008313" cy="5554683"/>
          </a:xfrm>
        </p:spPr>
        <p:txBody>
          <a:bodyPr>
            <a:noAutofit/>
          </a:bodyPr>
          <a:lstStyle/>
          <a:p>
            <a:r>
              <a:rPr lang="ru-RU" sz="2800" dirty="0" smtClean="0"/>
              <a:t>Второй пучок слегка скручиваем и укладываем справа вдоль туловища, придерживая пальцем на шее укладываем вокруг головы справа на лево через верх (надеюсь, по фотографиям будет понятно).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7158" y="285728"/>
            <a:ext cx="8167744" cy="612580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3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85719" y="285728"/>
            <a:ext cx="8286807" cy="621510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628" y="285728"/>
            <a:ext cx="3071834" cy="639610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85728"/>
            <a:ext cx="3008313" cy="584043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Обвязываем на шее еще раз оставшимися кончиками веревки. Таким образом мы оформили голову с прической, а ниже - края травинок представляют собой типа </a:t>
            </a:r>
            <a:r>
              <a:rPr lang="ru-RU" sz="2800" dirty="0" err="1" smtClean="0"/>
              <a:t>платечко</a:t>
            </a:r>
            <a:r>
              <a:rPr lang="ru-RU" sz="2800" dirty="0" smtClean="0"/>
              <a:t>. 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kukla-iz-travy-m-grabovskaya-xarkov-ukraina_191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929190" y="163644"/>
            <a:ext cx="3000396" cy="649709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500042"/>
            <a:ext cx="3008313" cy="562612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dirty="0" smtClean="0"/>
              <a:t>Отделяем </a:t>
            </a:r>
            <a:r>
              <a:rPr lang="ru-RU" sz="2800" dirty="0"/>
              <a:t>слева и справа от "платья" тонкие пучочки и заплетаем их в косички. Это - руки они не должны быть очень длинными. Перевязать косички ниткой, обрезать края.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220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Кукла из травы.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MV</cp:lastModifiedBy>
  <cp:revision>3</cp:revision>
  <dcterms:created xsi:type="dcterms:W3CDTF">2013-05-13T15:58:06Z</dcterms:created>
  <dcterms:modified xsi:type="dcterms:W3CDTF">2020-04-08T18:43:08Z</dcterms:modified>
</cp:coreProperties>
</file>