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4AFC-4A3D-487D-BFB3-35717F540C34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10B9-0123-46D1-A165-F8BF4D5804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Oleg\Desktop\птицы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789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328" y="2276873"/>
            <a:ext cx="90893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Игра </a:t>
            </a:r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 заданиями</a:t>
            </a:r>
            <a:endParaRPr lang="ru-RU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«Перелетные птицы»</a:t>
            </a:r>
            <a:endParaRPr lang="ru-RU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Oleg\Desktop\птицы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789"/>
            <a:ext cx="9144000" cy="68044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833" y="2967335"/>
            <a:ext cx="87623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ДОСКАЖИ СЛОВЕЧКО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Oleg\Desktop\птицы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789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45796" y="2967335"/>
            <a:ext cx="64524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Кто как летает?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Oleg\Desktop\птицы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789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2204865"/>
            <a:ext cx="8352928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Выбери: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Журавли, цапли и  гуси , утки, скворцы и  дрозды.</a:t>
            </a:r>
          </a:p>
          <a:p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Скученной стаей, </a:t>
            </a:r>
            <a:r>
              <a:rPr lang="ru-RU" sz="4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клином,шеренгой</a:t>
            </a:r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линией или дугой.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Oleg\Desktop\птицы\фон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910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47864" y="764704"/>
            <a:ext cx="475252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Спасибо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з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Oleg\Desktop\птицы\фон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2967335"/>
            <a:ext cx="67687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Анаграмма</a:t>
            </a:r>
            <a:endParaRPr lang="ru-RU" sz="8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Oleg\Desktop\птицы\фон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404664"/>
            <a:ext cx="741682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Вставьте пропущенные гласные буквы, чтобы получилось слово-название птицы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Oleg\Desktop\птицы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5" y="476672"/>
            <a:ext cx="72008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П_П_ЛЗ_НЬ</a:t>
            </a:r>
          </a:p>
          <a:p>
            <a:pPr algn="ctr"/>
            <a:endParaRPr lang="ru-RU" sz="54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Г_Р_ХВ_СТК_</a:t>
            </a:r>
          </a:p>
          <a:p>
            <a:pPr algn="ctr"/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З_М_Р_Д_К</a:t>
            </a:r>
          </a:p>
          <a:p>
            <a:pPr algn="ctr"/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З_БЛ_К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Oleg\Desktop\птицы\фон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684" y="1412776"/>
            <a:ext cx="70006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Игра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«Слова поломали»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Oleg\Desktop\птицы\фо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80728"/>
            <a:ext cx="713256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Переставьте буквы и получите название птицы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Oleg\Desktop\птицы\фо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9" y="404664"/>
            <a:ext cx="534652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ПЛЯАЦ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РОБЕВОЙ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РОНАВО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НИЦАСИ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ТОЧЛАСКА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Oleg\Desktop\птицы\фон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229953" y="1052736"/>
            <a:ext cx="960391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ИГРА</a:t>
            </a:r>
          </a:p>
          <a:p>
            <a:pPr algn="ctr"/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«КОГО ЧЕМ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УГОСТИТЬ?»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Oleg\Desktop\птицы\фон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4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188640"/>
            <a:ext cx="7776864" cy="689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Соедини правый столбик с левым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Свиристель            Сало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Воробей                  Пшено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Синица                    Семечки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Голубь                      Рябина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Снегирь                   Крошки хлеба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Клест                        Лягушка</a:t>
            </a:r>
          </a:p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Цапля                      Семечки сосны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5905</TotalTime>
  <Words>98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User</cp:lastModifiedBy>
  <cp:revision>2</cp:revision>
  <dcterms:created xsi:type="dcterms:W3CDTF">2017-07-22T07:00:02Z</dcterms:created>
  <dcterms:modified xsi:type="dcterms:W3CDTF">2020-03-21T06:22:23Z</dcterms:modified>
</cp:coreProperties>
</file>