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7" r:id="rId11"/>
    <p:sldId id="268" r:id="rId12"/>
    <p:sldId id="269" r:id="rId13"/>
    <p:sldId id="271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54AFC-4A3D-487D-BFB3-35717F540C34}" type="datetimeFigureOut">
              <a:rPr lang="ru-RU" smtClean="0"/>
              <a:t>21.03.2020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10B9-0123-46D1-A165-F8BF4D5804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54AFC-4A3D-487D-BFB3-35717F540C34}" type="datetimeFigureOut">
              <a:rPr lang="ru-RU" smtClean="0"/>
              <a:t>21.03.2020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10B9-0123-46D1-A165-F8BF4D5804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54AFC-4A3D-487D-BFB3-35717F540C34}" type="datetimeFigureOut">
              <a:rPr lang="ru-RU" smtClean="0"/>
              <a:t>21.03.2020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10B9-0123-46D1-A165-F8BF4D5804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54AFC-4A3D-487D-BFB3-35717F540C34}" type="datetimeFigureOut">
              <a:rPr lang="ru-RU" smtClean="0"/>
              <a:t>21.03.2020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10B9-0123-46D1-A165-F8BF4D5804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54AFC-4A3D-487D-BFB3-35717F540C34}" type="datetimeFigureOut">
              <a:rPr lang="ru-RU" smtClean="0"/>
              <a:t>21.03.2020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10B9-0123-46D1-A165-F8BF4D5804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54AFC-4A3D-487D-BFB3-35717F540C34}" type="datetimeFigureOut">
              <a:rPr lang="ru-RU" smtClean="0"/>
              <a:t>21.03.2020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10B9-0123-46D1-A165-F8BF4D5804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54AFC-4A3D-487D-BFB3-35717F540C34}" type="datetimeFigureOut">
              <a:rPr lang="ru-RU" smtClean="0"/>
              <a:t>21.03.2020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10B9-0123-46D1-A165-F8BF4D5804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54AFC-4A3D-487D-BFB3-35717F540C34}" type="datetimeFigureOut">
              <a:rPr lang="ru-RU" smtClean="0"/>
              <a:t>21.03.2020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10B9-0123-46D1-A165-F8BF4D5804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54AFC-4A3D-487D-BFB3-35717F540C34}" type="datetimeFigureOut">
              <a:rPr lang="ru-RU" smtClean="0"/>
              <a:t>21.03.2020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10B9-0123-46D1-A165-F8BF4D5804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54AFC-4A3D-487D-BFB3-35717F540C34}" type="datetimeFigureOut">
              <a:rPr lang="ru-RU" smtClean="0"/>
              <a:t>21.03.2020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10B9-0123-46D1-A165-F8BF4D5804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54AFC-4A3D-487D-BFB3-35717F540C34}" type="datetimeFigureOut">
              <a:rPr lang="ru-RU" smtClean="0"/>
              <a:t>21.03.2020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10B9-0123-46D1-A165-F8BF4D5804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B54AFC-4A3D-487D-BFB3-35717F540C34}" type="datetimeFigureOut">
              <a:rPr lang="ru-RU" smtClean="0"/>
              <a:t>21.03.2020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1810B9-0123-46D1-A165-F8BF4D58046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Oleg\Desktop\птицы\фон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6789"/>
            <a:ext cx="9144000" cy="6804422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7328" y="2276873"/>
            <a:ext cx="9089347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  <a:t>Игра </a:t>
            </a:r>
            <a:r>
              <a:rPr lang="ru-RU" sz="54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  <a:t>с заданиями</a:t>
            </a:r>
            <a:endParaRPr lang="ru-RU" sz="5400" b="1" dirty="0" smtClean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man Old Style" pitchFamily="18" charset="0"/>
            </a:endParaRPr>
          </a:p>
          <a:p>
            <a:pPr algn="ctr"/>
            <a:r>
              <a:rPr lang="ru-RU" sz="54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  <a:t>«Перелетные птицы»</a:t>
            </a:r>
            <a:endParaRPr lang="ru-RU" sz="5400" b="1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2290" name="Picture 2" descr="C:\Users\Oleg\Desktop\птицы\фон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6789"/>
            <a:ext cx="9144000" cy="6804422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90833" y="2967335"/>
            <a:ext cx="8762335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endParaRPr lang="ru-RU" sz="5400" b="1" spc="50" dirty="0" smtClean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ookman Old Style" pitchFamily="18" charset="0"/>
            </a:endParaRPr>
          </a:p>
          <a:p>
            <a:pPr algn="ctr"/>
            <a:r>
              <a:rPr lang="ru-RU" sz="54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itchFamily="18" charset="0"/>
              </a:rPr>
              <a:t>ДОСКАЖИ СЛОВЕЧКО</a:t>
            </a:r>
            <a:endParaRPr lang="ru-RU" sz="54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3314" name="Picture 2" descr="C:\Users\Oleg\Desktop\птицы\фон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6789"/>
            <a:ext cx="9144000" cy="6804422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345796" y="2967335"/>
            <a:ext cx="6452407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endParaRPr lang="ru-RU" sz="5400" b="1" spc="50" dirty="0" smtClean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ookman Old Style" pitchFamily="18" charset="0"/>
            </a:endParaRPr>
          </a:p>
          <a:p>
            <a:pPr algn="ctr"/>
            <a:r>
              <a:rPr lang="ru-RU" sz="54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itchFamily="18" charset="0"/>
              </a:rPr>
              <a:t>Кто как летает?</a:t>
            </a:r>
            <a:endParaRPr lang="ru-RU" sz="54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4338" name="Picture 2" descr="C:\Users\Oleg\Desktop\птицы\фон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6789"/>
            <a:ext cx="9144000" cy="6804422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79512" y="2204865"/>
            <a:ext cx="8352928" cy="440120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0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Выбери:</a:t>
            </a:r>
          </a:p>
          <a:p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Журавли, цапли и  гуси , утки, скворцы и  дрозды.</a:t>
            </a:r>
          </a:p>
          <a:p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r>
              <a:rPr lang="ru-RU" sz="40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Скученной стаей, </a:t>
            </a:r>
            <a:r>
              <a:rPr lang="ru-RU" sz="4000" b="1" spc="5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клином,шеренгой</a:t>
            </a:r>
            <a:r>
              <a:rPr lang="ru-RU" sz="40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линией или дугой.</a:t>
            </a:r>
            <a:endParaRPr lang="ru-RU" sz="40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6386" name="Picture 2" descr="C:\Users\Oleg\Desktop\птицы\фон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791027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347864" y="764704"/>
            <a:ext cx="4752527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itchFamily="18" charset="0"/>
              </a:rPr>
              <a:t>Спасибо</a:t>
            </a:r>
          </a:p>
          <a:p>
            <a:pPr algn="ctr"/>
            <a:r>
              <a:rPr lang="ru-RU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itchFamily="18" charset="0"/>
              </a:rPr>
              <a:t>з</a:t>
            </a:r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itchFamily="18" charset="0"/>
              </a:rPr>
              <a:t>а внимание!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Oleg\Desktop\птицы\фон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547664" y="2967335"/>
            <a:ext cx="6768752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80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itchFamily="18" charset="0"/>
              </a:rPr>
              <a:t>Анаграмма</a:t>
            </a:r>
            <a:endParaRPr lang="ru-RU" sz="80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Users\Oleg\Desktop\птицы\фон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475656" y="404664"/>
            <a:ext cx="7416824" cy="452431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itchFamily="18" charset="0"/>
              </a:rPr>
              <a:t>Вставьте пропущенные гласные буквы, чтобы получилось слово-название птицы</a:t>
            </a:r>
            <a:endParaRPr lang="ru-RU" sz="4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Users\Oleg\Desktop\птицы\фон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547665" y="476672"/>
            <a:ext cx="7200800" cy="59093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itchFamily="18" charset="0"/>
              </a:rPr>
              <a:t>П_П_ЛЗ_НЬ</a:t>
            </a:r>
          </a:p>
          <a:p>
            <a:pPr algn="ctr"/>
            <a:endParaRPr lang="ru-RU" sz="5400" b="1" cap="none" spc="50" dirty="0" smtClean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ookman Old Style" pitchFamily="18" charset="0"/>
            </a:endParaRPr>
          </a:p>
          <a:p>
            <a:pPr algn="ctr"/>
            <a:r>
              <a:rPr lang="ru-RU" sz="54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itchFamily="18" charset="0"/>
              </a:rPr>
              <a:t>Г_Р_ХВ_СТК_</a:t>
            </a:r>
          </a:p>
          <a:p>
            <a:pPr algn="ctr"/>
            <a:endParaRPr lang="ru-RU" sz="5400" b="1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ookman Old Style" pitchFamily="18" charset="0"/>
            </a:endParaRPr>
          </a:p>
          <a:p>
            <a:pPr algn="ctr"/>
            <a:r>
              <a:rPr lang="ru-RU" sz="54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itchFamily="18" charset="0"/>
              </a:rPr>
              <a:t>З_М_Р_Д_К</a:t>
            </a:r>
          </a:p>
          <a:p>
            <a:pPr algn="ctr"/>
            <a:endParaRPr lang="ru-RU" sz="5400" b="1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ookman Old Style" pitchFamily="18" charset="0"/>
            </a:endParaRPr>
          </a:p>
          <a:p>
            <a:pPr algn="ctr"/>
            <a:r>
              <a:rPr lang="ru-RU" sz="54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itchFamily="18" charset="0"/>
              </a:rPr>
              <a:t>З_БЛ_К</a:t>
            </a:r>
            <a:endParaRPr lang="ru-RU" sz="54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146" name="Picture 2" descr="C:\Users\Oleg\Desktop\птицы\фон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071684" y="1412776"/>
            <a:ext cx="7000634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itchFamily="18" charset="0"/>
              </a:rPr>
              <a:t>Игра </a:t>
            </a:r>
          </a:p>
          <a:p>
            <a:pPr algn="ctr"/>
            <a:r>
              <a:rPr lang="ru-RU" sz="54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itchFamily="18" charset="0"/>
              </a:rPr>
              <a:t>«Слова поломали»</a:t>
            </a:r>
            <a:endParaRPr lang="ru-RU" sz="54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 descr="C:\Users\Oleg\Desktop\птицы\фон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95536" y="980728"/>
            <a:ext cx="7132562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itchFamily="18" charset="0"/>
              </a:rPr>
              <a:t>Переставьте буквы и получите название птицы</a:t>
            </a:r>
            <a:endParaRPr lang="ru-RU" sz="54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4" name="Picture 2" descr="C:\Users\Oleg\Desktop\птицы\фон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683569" y="404664"/>
            <a:ext cx="5346520" cy="42473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itchFamily="18" charset="0"/>
              </a:rPr>
              <a:t>ПЛЯАЦ</a:t>
            </a:r>
          </a:p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itchFamily="18" charset="0"/>
              </a:rPr>
              <a:t>РОБЕВОЙ</a:t>
            </a:r>
          </a:p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itchFamily="18" charset="0"/>
              </a:rPr>
              <a:t>РОНАВО</a:t>
            </a:r>
          </a:p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itchFamily="18" charset="0"/>
              </a:rPr>
              <a:t>НИЦАСИ</a:t>
            </a:r>
          </a:p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itchFamily="18" charset="0"/>
              </a:rPr>
              <a:t>ТОЧЛАСКА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9218" name="Picture 2" descr="C:\Users\Oleg\Desktop\птицы\фон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-229953" y="1052736"/>
            <a:ext cx="9603911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itchFamily="18" charset="0"/>
              </a:rPr>
              <a:t>ИГРА</a:t>
            </a:r>
          </a:p>
          <a:p>
            <a:pPr algn="ctr"/>
            <a:endParaRPr lang="ru-RU" sz="54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ookman Old Style" pitchFamily="18" charset="0"/>
            </a:endParaRPr>
          </a:p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itchFamily="18" charset="0"/>
              </a:rPr>
              <a:t>«КОГО ЧЕМ </a:t>
            </a:r>
          </a:p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itchFamily="18" charset="0"/>
              </a:rPr>
              <a:t>УГОСТИТЬ?»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42" name="Picture 2" descr="C:\Users\Oleg\Desktop\птицы\фон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04422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187624" y="188640"/>
            <a:ext cx="7776864" cy="689419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Соедини правый столбик с левым</a:t>
            </a:r>
          </a:p>
          <a:p>
            <a:r>
              <a:rPr lang="ru-RU" sz="40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Свиристель            Сало</a:t>
            </a:r>
          </a:p>
          <a:p>
            <a:r>
              <a:rPr lang="ru-RU" sz="40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Воробей                  Пшено</a:t>
            </a:r>
          </a:p>
          <a:p>
            <a:r>
              <a:rPr lang="ru-RU" sz="40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Синица                    Семечки</a:t>
            </a:r>
          </a:p>
          <a:p>
            <a:r>
              <a:rPr lang="ru-RU" sz="40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Голубь                      Рябина</a:t>
            </a:r>
          </a:p>
          <a:p>
            <a:r>
              <a:rPr lang="ru-RU" sz="40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Снегирь                   Крошки хлеба</a:t>
            </a:r>
          </a:p>
          <a:p>
            <a:r>
              <a:rPr lang="ru-RU" sz="40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Клест                        Лягушка</a:t>
            </a:r>
          </a:p>
          <a:p>
            <a:r>
              <a:rPr lang="ru-RU" sz="40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Цапля                      Семечки сосны</a:t>
            </a:r>
          </a:p>
          <a:p>
            <a:pPr algn="ctr"/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5905</TotalTime>
  <Words>98</Words>
  <Application>Microsoft Office PowerPoint</Application>
  <PresentationFormat>Экран (4:3)</PresentationFormat>
  <Paragraphs>41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Krokoz™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Oleg</dc:creator>
  <cp:lastModifiedBy>User</cp:lastModifiedBy>
  <cp:revision>2</cp:revision>
  <dcterms:created xsi:type="dcterms:W3CDTF">2017-07-22T07:00:02Z</dcterms:created>
  <dcterms:modified xsi:type="dcterms:W3CDTF">2020-03-21T06:22:23Z</dcterms:modified>
</cp:coreProperties>
</file>