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75" r:id="rId5"/>
    <p:sldId id="260" r:id="rId6"/>
    <p:sldId id="261" r:id="rId7"/>
    <p:sldId id="262" r:id="rId8"/>
    <p:sldId id="263" r:id="rId9"/>
    <p:sldId id="267" r:id="rId10"/>
    <p:sldId id="266" r:id="rId11"/>
    <p:sldId id="268" r:id="rId12"/>
    <p:sldId id="264" r:id="rId13"/>
    <p:sldId id="270" r:id="rId14"/>
    <p:sldId id="271" r:id="rId15"/>
    <p:sldId id="269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37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94E-F708-42BC-A981-4C13534CD53A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C9DF-64F7-4F8A-8811-E9D9654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94E-F708-42BC-A981-4C13534CD53A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C9DF-64F7-4F8A-8811-E9D9654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94E-F708-42BC-A981-4C13534CD53A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C9DF-64F7-4F8A-8811-E9D9654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94E-F708-42BC-A981-4C13534CD53A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C9DF-64F7-4F8A-8811-E9D9654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94E-F708-42BC-A981-4C13534CD53A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C9DF-64F7-4F8A-8811-E9D9654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94E-F708-42BC-A981-4C13534CD53A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C9DF-64F7-4F8A-8811-E9D9654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94E-F708-42BC-A981-4C13534CD53A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C9DF-64F7-4F8A-8811-E9D9654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94E-F708-42BC-A981-4C13534CD53A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C9DF-64F7-4F8A-8811-E9D9654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94E-F708-42BC-A981-4C13534CD53A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C9DF-64F7-4F8A-8811-E9D9654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94E-F708-42BC-A981-4C13534CD53A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C9DF-64F7-4F8A-8811-E9D9654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94E-F708-42BC-A981-4C13534CD53A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C9DF-64F7-4F8A-8811-E9D9654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394E-F708-42BC-A981-4C13534CD53A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0C9DF-64F7-4F8A-8811-E9D9654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hyperlink" Target="http://fotki.yandex.ru/users/gala-shinkareva/view/218179/?page=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4.jpeg"/><Relationship Id="rId7" Type="http://schemas.openxmlformats.org/officeDocument/2006/relationships/image" Target="../media/image5.jpeg"/><Relationship Id="rId12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28.jpeg"/><Relationship Id="rId5" Type="http://schemas.openxmlformats.org/officeDocument/2006/relationships/image" Target="../media/image26.jpeg"/><Relationship Id="rId10" Type="http://schemas.openxmlformats.org/officeDocument/2006/relationships/image" Target="../media/image27.jpeg"/><Relationship Id="rId4" Type="http://schemas.openxmlformats.org/officeDocument/2006/relationships/image" Target="../media/image25.jpeg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gala-shinkareva/view/218178/?page=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.liveinternet.ru/images/attach/c/1/63/853/63853797_1284140002_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85776"/>
            <a:ext cx="9929882" cy="74295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0"/>
            <a:ext cx="4451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Перелётные птицы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отография певчего дроз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7129463" cy="4819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357166"/>
            <a:ext cx="113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дрозд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spec.ru/uploads/posts/2009-10/1254754366_untitled-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928670"/>
            <a:ext cx="3857684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0"/>
            <a:ext cx="1532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журавль</a:t>
            </a:r>
            <a:endParaRPr lang="ru-RU" sz="2800" b="1" dirty="0"/>
          </a:p>
        </p:txBody>
      </p:sp>
      <p:pic>
        <p:nvPicPr>
          <p:cNvPr id="18436" name="Picture 4" descr="http://t2.gstatic.com/images?q=tbn:ANd9GcQqekhfR6Cw5IN08aONvMAnNRUJ5EgvtW-JQsMfCCAIfdWIYIRx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2590800" cy="1762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428868"/>
            <a:ext cx="197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Журавлиный клин</a:t>
            </a:r>
            <a:endParaRPr lang="ru-RU" dirty="0"/>
          </a:p>
        </p:txBody>
      </p:sp>
      <p:pic>
        <p:nvPicPr>
          <p:cNvPr id="7170" name="Picture 2" descr="http://img0.liveinternet.ru/images/attach/c/1/57/771/57771044____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4357686" cy="360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7666038" cy="4938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28572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цапля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1.gstatic.com/images?q=tbn:ANd9GcQzV_30k6cuFX1Y5ouIVZMYFnvnggT_rTk2VXw4a6IKLLa2suRb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429000"/>
            <a:ext cx="4429156" cy="3143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35716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утки</a:t>
            </a:r>
            <a:endParaRPr lang="ru-RU" dirty="0"/>
          </a:p>
        </p:txBody>
      </p:sp>
      <p:pic>
        <p:nvPicPr>
          <p:cNvPr id="30726" name="Picture 6" descr="http://animo2.ucoz.ru/_ph/1/1/564705639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000125" cy="933450"/>
          </a:xfrm>
          <a:prstGeom prst="rect">
            <a:avLst/>
          </a:prstGeom>
          <a:noFill/>
        </p:spPr>
      </p:pic>
      <p:pic>
        <p:nvPicPr>
          <p:cNvPr id="6" name="Picture 2" descr="http://img-fotki.yandex.ru/get/4209/gala-shinkareva.12/0_35445_35a3801a_L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04"/>
            <a:ext cx="8572560" cy="6215106"/>
          </a:xfrm>
          <a:prstGeom prst="rect">
            <a:avLst/>
          </a:prstGeom>
          <a:noFill/>
        </p:spPr>
      </p:pic>
      <p:pic>
        <p:nvPicPr>
          <p:cNvPr id="6146" name="Picture 2" descr="http://img0.liveinternet.ru/images/attach/c/1/63/554/63554981_pt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642918"/>
            <a:ext cx="1428750" cy="12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1.gstatic.com/images?q=tbn:ANd9GcShdTPrZdwyP7L86t81dQvp2xopavOnBdpHxN0SDhYw5MeYz8qc-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28736"/>
            <a:ext cx="5214974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42860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лебеди</a:t>
            </a:r>
            <a:endParaRPr lang="ru-RU" sz="2400" b="1" dirty="0"/>
          </a:p>
        </p:txBody>
      </p:sp>
      <p:pic>
        <p:nvPicPr>
          <p:cNvPr id="31748" name="Picture 4" descr="http://img-fotki.yandex.ru/get/5702/konvaliya501.c/0_40874_6c363087_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466975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ori.ru/images/0000448526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858180" cy="4714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285728"/>
            <a:ext cx="329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Где зимуют перелётные птицы?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714356"/>
            <a:ext cx="694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Ученые узнали об этом, надевая на лапки птицам кольца.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14290"/>
            <a:ext cx="260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Кто чем питается?</a:t>
            </a:r>
            <a:endParaRPr lang="ru-RU" sz="2400" b="1" dirty="0"/>
          </a:p>
        </p:txBody>
      </p:sp>
      <p:pic>
        <p:nvPicPr>
          <p:cNvPr id="32770" name="Picture 2" descr="http://nati-notes.ru/wp-content/uploads/2009/06/d0bcd0bed188d0bad0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214686"/>
            <a:ext cx="952500" cy="952500"/>
          </a:xfrm>
          <a:prstGeom prst="rect">
            <a:avLst/>
          </a:prstGeom>
          <a:noFill/>
        </p:spPr>
      </p:pic>
      <p:pic>
        <p:nvPicPr>
          <p:cNvPr id="32772" name="Picture 4" descr="http://t1.gstatic.com/images?q=tbn:ANd9GcTI7VKWKKd1Cv99sDzwT7XbD9LL8DdWA3nixqd6cfyTI0thd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786322"/>
            <a:ext cx="1357322" cy="1171572"/>
          </a:xfrm>
          <a:prstGeom prst="rect">
            <a:avLst/>
          </a:prstGeom>
          <a:noFill/>
        </p:spPr>
      </p:pic>
      <p:pic>
        <p:nvPicPr>
          <p:cNvPr id="32774" name="Picture 6" descr="http://t0.gstatic.com/images?q=tbn:ANd9GcTqYux3PKoRRG490P4f9prwkMTo6qntkaRpePxzzg3gTTuLr8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929198"/>
            <a:ext cx="1285884" cy="928694"/>
          </a:xfrm>
          <a:prstGeom prst="rect">
            <a:avLst/>
          </a:prstGeom>
          <a:noFill/>
        </p:spPr>
      </p:pic>
      <p:pic>
        <p:nvPicPr>
          <p:cNvPr id="32776" name="Picture 8" descr="http://t2.gstatic.com/images?q=tbn:ANd9GcTWfw-0CNGrwG955xn-f57HSYZ8XKnFZQajbGWfnAGpzatIBnQkoW_d9a1LJ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143248"/>
            <a:ext cx="1285884" cy="857256"/>
          </a:xfrm>
          <a:prstGeom prst="rect">
            <a:avLst/>
          </a:prstGeom>
          <a:noFill/>
        </p:spPr>
      </p:pic>
      <p:pic>
        <p:nvPicPr>
          <p:cNvPr id="7" name="Picture 5" descr="Скворец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785794"/>
            <a:ext cx="1785950" cy="1500198"/>
          </a:xfrm>
          <a:prstGeom prst="rect">
            <a:avLst/>
          </a:prstGeom>
          <a:noFill/>
        </p:spPr>
      </p:pic>
      <p:pic>
        <p:nvPicPr>
          <p:cNvPr id="8" name="Picture 5" descr="Фотография соловь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2571744"/>
            <a:ext cx="1785950" cy="1717655"/>
          </a:xfrm>
          <a:prstGeom prst="rect">
            <a:avLst/>
          </a:prstGeom>
          <a:noFill/>
        </p:spPr>
      </p:pic>
      <p:pic>
        <p:nvPicPr>
          <p:cNvPr id="9" name="Picture 5" descr="Фотография деревенской ласточк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4643446"/>
            <a:ext cx="1928826" cy="1785950"/>
          </a:xfrm>
          <a:prstGeom prst="rect">
            <a:avLst/>
          </a:prstGeom>
          <a:noFill/>
        </p:spPr>
      </p:pic>
      <p:pic>
        <p:nvPicPr>
          <p:cNvPr id="10" name="Picture 5" descr="Фотография хохлатого жаворонк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785794"/>
            <a:ext cx="1857388" cy="1643074"/>
          </a:xfrm>
          <a:prstGeom prst="rect">
            <a:avLst/>
          </a:prstGeom>
          <a:noFill/>
        </p:spPr>
      </p:pic>
      <p:pic>
        <p:nvPicPr>
          <p:cNvPr id="11" name="Picture 5" descr="Фотография грача на ветк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2786058"/>
            <a:ext cx="1857388" cy="1571636"/>
          </a:xfrm>
          <a:prstGeom prst="rect">
            <a:avLst/>
          </a:prstGeom>
          <a:noFill/>
        </p:spPr>
      </p:pic>
      <p:pic>
        <p:nvPicPr>
          <p:cNvPr id="12" name="Picture 5" descr="Иволга - Птицы / Животные фото обо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786322"/>
            <a:ext cx="1785950" cy="1643075"/>
          </a:xfrm>
          <a:prstGeom prst="rect">
            <a:avLst/>
          </a:prstGeom>
          <a:noFill/>
        </p:spPr>
      </p:pic>
      <p:pic>
        <p:nvPicPr>
          <p:cNvPr id="13" name="Picture 5" descr="Фотография певчего дрозд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43306" y="857232"/>
            <a:ext cx="1955789" cy="16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ShdTPrZdwyP7L86t81dQvp2xopavOnBdpHxN0SDhYw5MeYz8qc-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28"/>
            <a:ext cx="2857520" cy="2357454"/>
          </a:xfrm>
          <a:prstGeom prst="rect">
            <a:avLst/>
          </a:prstGeom>
          <a:noFill/>
        </p:spPr>
      </p:pic>
      <p:pic>
        <p:nvPicPr>
          <p:cNvPr id="3" name="Picture 2" descr="http://t1.gstatic.com/images?q=tbn:ANd9GcQzV_30k6cuFX1Y5ouIVZMYFnvnggT_rTk2VXw4a6IKLLa2suRb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714644" cy="2214578"/>
          </a:xfrm>
          <a:prstGeom prst="rect">
            <a:avLst/>
          </a:prstGeom>
          <a:noFill/>
        </p:spPr>
      </p:pic>
      <p:pic>
        <p:nvPicPr>
          <p:cNvPr id="4" name="Picture 3" descr="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2643206" cy="2571769"/>
          </a:xfrm>
          <a:prstGeom prst="rect">
            <a:avLst/>
          </a:prstGeom>
          <a:noFill/>
        </p:spPr>
      </p:pic>
      <p:pic>
        <p:nvPicPr>
          <p:cNvPr id="1026" name="Picture 2" descr="http://shkolazhizni.ru/img/content/i6/61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785794"/>
            <a:ext cx="1714512" cy="1633533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RLWXo752cO1tVYZD2VvYc30xRfi7vI8ng1GBwEcyhIS2G1n7q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5214950"/>
            <a:ext cx="1266834" cy="1000132"/>
          </a:xfrm>
          <a:prstGeom prst="rect">
            <a:avLst/>
          </a:prstGeom>
          <a:noFill/>
        </p:spPr>
      </p:pic>
      <p:pic>
        <p:nvPicPr>
          <p:cNvPr id="1030" name="Picture 6" descr="http://www.rushunt.ru/UserFiles/Image/Pticy/novosty/jap-ghurav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357562"/>
            <a:ext cx="2205034" cy="3181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chool-3d.ru/uploads/posts/2010-09/1284637976_1269665949_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214290"/>
            <a:ext cx="6063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Почему птицы улетают на юг?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5214950"/>
            <a:ext cx="6268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До встречи весной, ребята!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Каких птиц называют перелётными?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14356"/>
            <a:ext cx="9400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Эти птицы улетают на зиму в тёплые края. Весной они вновь возвращаются к нам.</a:t>
            </a:r>
            <a:endParaRPr lang="ru-RU" sz="2000" b="1" dirty="0"/>
          </a:p>
        </p:txBody>
      </p:sp>
      <p:pic>
        <p:nvPicPr>
          <p:cNvPr id="1028" name="Picture 4" descr="http://900igr.net/data/priroda/4-Zima-1.files/0013-029-Mnogie-ptitsy-uletajut-na-jug-v-teplye-stra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Сквор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6611938" cy="4959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28572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</a:t>
            </a:r>
            <a:r>
              <a:rPr lang="ru-RU" sz="2800" b="1" dirty="0" smtClean="0"/>
              <a:t>кворец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rifoly.ru/wps/wp-content/uploads/bird_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86776" cy="48577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2976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Всех приметней птиц, черней,</a:t>
            </a:r>
            <a:br>
              <a:rPr lang="ru-RU" dirty="0" smtClean="0"/>
            </a:br>
            <a:r>
              <a:rPr lang="ru-RU" dirty="0" smtClean="0"/>
              <a:t>     Враг личинок, друг полей.</a:t>
            </a:r>
            <a:br>
              <a:rPr lang="ru-RU" dirty="0" smtClean="0"/>
            </a:br>
            <a:r>
              <a:rPr lang="ru-RU" dirty="0" smtClean="0"/>
              <a:t>     Взад, вперёд по пашне вскачь,</a:t>
            </a:r>
            <a:br>
              <a:rPr lang="ru-RU" dirty="0" smtClean="0"/>
            </a:br>
            <a:r>
              <a:rPr lang="ru-RU" dirty="0" smtClean="0"/>
              <a:t>     А зовётся птица .....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928670"/>
            <a:ext cx="924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Грач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отография солов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6469063" cy="45751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28572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соловей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отография деревенской ласто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429156" cy="30718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357166"/>
            <a:ext cx="155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ласточка</a:t>
            </a:r>
            <a:endParaRPr lang="ru-RU" sz="2800" b="1" dirty="0"/>
          </a:p>
        </p:txBody>
      </p:sp>
      <p:pic>
        <p:nvPicPr>
          <p:cNvPr id="4" name="Picture 4" descr="http://img-fotki.yandex.ru/get/55/gala-shinkareva.12/0_35443_af105e9f_L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500438"/>
            <a:ext cx="4762500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отография хохлатого жаворо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116763" cy="4743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428604"/>
            <a:ext cx="1943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жаворонок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428604"/>
            <a:ext cx="1270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зяблик</a:t>
            </a:r>
            <a:endParaRPr lang="ru-RU" sz="2800" b="1" dirty="0"/>
          </a:p>
        </p:txBody>
      </p:sp>
      <p:pic>
        <p:nvPicPr>
          <p:cNvPr id="11266" name="Picture 2" descr="http://mywalls.ru/down/1280/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0174"/>
            <a:ext cx="5895975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Иволга - Птицы / Животные фото обо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42860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иволга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76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Каких птиц называют перелётными?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</dc:title>
  <dc:creator>Your User Name</dc:creator>
  <cp:lastModifiedBy>Nazmiev</cp:lastModifiedBy>
  <cp:revision>60</cp:revision>
  <dcterms:created xsi:type="dcterms:W3CDTF">2011-02-12T10:41:58Z</dcterms:created>
  <dcterms:modified xsi:type="dcterms:W3CDTF">2011-02-17T14:58:24Z</dcterms:modified>
</cp:coreProperties>
</file>