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59" r:id="rId7"/>
    <p:sldId id="260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aradug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243408"/>
            <a:ext cx="7175351" cy="1440159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                                 www.radaraduga.ru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Весна   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888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20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Бурундуки, ежи и барсуки тоже просыпаются от зимнего сна.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9179"/>
            <a:ext cx="3600400" cy="24177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3600400" cy="257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68532"/>
            <a:ext cx="4104456" cy="28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5"/>
            <a:ext cx="6512511" cy="10801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Посмотри, какая пушистая белочка с маленьким бельчонком! Весной белочка  </a:t>
            </a:r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меняет свою серую шубку на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рыжую.</a:t>
            </a:r>
            <a:endParaRPr lang="ru-RU" sz="2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7213"/>
            <a:ext cx="3493546" cy="2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" y="1965520"/>
            <a:ext cx="4907060" cy="36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926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Зайка меняет свою белую шубку на серую. Покажи, где спрятался зайчонок?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264696" cy="5095287"/>
          </a:xfrm>
        </p:spPr>
      </p:pic>
    </p:spTree>
    <p:extLst>
      <p:ext uri="{BB962C8B-B14F-4D97-AF65-F5344CB8AC3E}">
        <p14:creationId xmlns:p14="http://schemas.microsoft.com/office/powerpoint/2010/main" val="4641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727" y="548680"/>
            <a:ext cx="4824537" cy="648072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А это волчица с волчонком!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1" y="1484785"/>
            <a:ext cx="7235591" cy="48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Весной у лисицы рождаются вот такие рыжие лисята!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76535" cy="4857402"/>
          </a:xfrm>
        </p:spPr>
      </p:pic>
    </p:spTree>
    <p:extLst>
      <p:ext uri="{BB962C8B-B14F-4D97-AF65-F5344CB8AC3E}">
        <p14:creationId xmlns:p14="http://schemas.microsoft.com/office/powerpoint/2010/main" val="34180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Весной просыпаются насекомые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–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бабочки и шмели,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18464"/>
            <a:ext cx="3672408" cy="2789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6" y="4421938"/>
            <a:ext cx="3348372" cy="2402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4602"/>
            <a:ext cx="3384376" cy="28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6480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божьи коровки, пчёлки и муравьи.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8" y="1268760"/>
            <a:ext cx="2786790" cy="3148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59"/>
            <a:ext cx="4240472" cy="3148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96985"/>
            <a:ext cx="3299789" cy="22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  <a:hlinkClick r:id="rId2"/>
              </a:rPr>
              <a:t>www.radaraduga.ru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Радуга идей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для мам и малышей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11047" cy="576064"/>
          </a:xfrm>
          <a:ln>
            <a:noFill/>
          </a:ln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Весной ярко светит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солнышко, тает снег, журчат ручьи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82" y="764704"/>
            <a:ext cx="3960407" cy="6017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3"/>
            <a:ext cx="4176464" cy="6017473"/>
          </a:xfrm>
          <a:prstGeom prst="rect">
            <a:avLst/>
          </a:prstGeom>
        </p:spPr>
      </p:pic>
      <p:pic>
        <p:nvPicPr>
          <p:cNvPr id="7" name="общая_руч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555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416825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венит капель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     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80720" cy="4751178"/>
          </a:xfrm>
          <a:prstGeom prst="rect">
            <a:avLst/>
          </a:prstGeom>
        </p:spPr>
      </p:pic>
      <p:pic>
        <p:nvPicPr>
          <p:cNvPr id="6" name="кап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4773" y="2254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5378" y="1154097"/>
            <a:ext cx="3986143" cy="10412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5BD07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Птицы прилетают с юга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6" y="3212975"/>
            <a:ext cx="4255882" cy="3189673"/>
          </a:xfrm>
          <a:prstGeom prst="rect">
            <a:avLst/>
          </a:prstGeom>
        </p:spPr>
      </p:pic>
      <p:pic>
        <p:nvPicPr>
          <p:cNvPr id="8" name="Общая_птиц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1642" y="2407641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79" y="238897"/>
            <a:ext cx="2871696" cy="2871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8" y="3212975"/>
            <a:ext cx="3162566" cy="31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22447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откладывают яйца и высиживают птенцов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07988" cy="4481998"/>
          </a:xfrm>
        </p:spPr>
      </p:pic>
    </p:spTree>
    <p:extLst>
      <p:ext uri="{BB962C8B-B14F-4D97-AF65-F5344CB8AC3E}">
        <p14:creationId xmlns:p14="http://schemas.microsoft.com/office/powerpoint/2010/main" val="2030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175351" cy="5760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5BD078">
                    <a:lumMod val="75000"/>
                  </a:srgbClr>
                </a:solidFill>
                <a:latin typeface="Segoe Print" pitchFamily="2" charset="0"/>
              </a:rPr>
              <a:t>Распускаются </a:t>
            </a:r>
            <a:r>
              <a:rPr lang="ru-RU" sz="2000" dirty="0">
                <a:solidFill>
                  <a:srgbClr val="5BD078">
                    <a:lumMod val="75000"/>
                  </a:srgbClr>
                </a:solidFill>
                <a:latin typeface="Segoe Print" pitchFamily="2" charset="0"/>
              </a:rPr>
              <a:t>первые </a:t>
            </a:r>
            <a:r>
              <a:rPr lang="ru-RU" sz="2000" dirty="0" smtClean="0">
                <a:solidFill>
                  <a:srgbClr val="5BD078">
                    <a:lumMod val="75000"/>
                  </a:srgbClr>
                </a:solidFill>
                <a:latin typeface="Segoe Print" pitchFamily="2" charset="0"/>
              </a:rPr>
              <a:t>цветы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936437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936438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861048"/>
            <a:ext cx="3936438" cy="2844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936437" cy="2824574"/>
          </a:xfrm>
          <a:prstGeom prst="rect">
            <a:avLst/>
          </a:prstGeom>
        </p:spPr>
      </p:pic>
      <p:pic>
        <p:nvPicPr>
          <p:cNvPr id="10" name="Klassika_-_Zvuki_kotorye_rozhdayut_mysli...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2616" y="283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175351" cy="5040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Набухают почки, появляются зелёные листочки…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848872" cy="58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68751" cy="5040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На деревьях распускаются красивые цветочки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08720"/>
            <a:ext cx="4032448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936437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2806"/>
            <a:ext cx="3960440" cy="26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9265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У многих животных весной рождаются детёныши. У медведицы – медвежата. После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зимней спячки выходят из берлоги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медведи.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03219"/>
            <a:ext cx="6192688" cy="50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133</Words>
  <Application>Microsoft Office PowerPoint</Application>
  <PresentationFormat>On-screen Show (4:3)</PresentationFormat>
  <Paragraphs>17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Воздушный поток</vt:lpstr>
      <vt:lpstr>                                    www.radaraduga.ru Весна    </vt:lpstr>
      <vt:lpstr>Весной ярко светит солнышко, тает снег, журчат ручьи </vt:lpstr>
      <vt:lpstr>звенит капель                  </vt:lpstr>
      <vt:lpstr>PowerPoint Presentation</vt:lpstr>
      <vt:lpstr> откладывают яйца и высиживают птенцов</vt:lpstr>
      <vt:lpstr>Распускаются первые цветы</vt:lpstr>
      <vt:lpstr>Набухают почки, появляются зелёные листочки…</vt:lpstr>
      <vt:lpstr>На деревьях распускаются красивые цветочки</vt:lpstr>
      <vt:lpstr>У многих животных весной рождаются детёныши. У медведицы – медвежата. После зимней спячки выходят из берлоги медведи.</vt:lpstr>
      <vt:lpstr>Бурундуки, ежи и барсуки тоже просыпаются от зимнего сна.</vt:lpstr>
      <vt:lpstr>Посмотри, какая пушистая белочка с маленьким бельчонком! Весной белочка  меняет свою серую шубку на рыжую.</vt:lpstr>
      <vt:lpstr>Зайка меняет свою белую шубку на серую. Покажи, где спрятался зайчонок?</vt:lpstr>
      <vt:lpstr>А это волчица с волчонком!</vt:lpstr>
      <vt:lpstr>Весной у лисицы рождаются вот такие рыжие лисята!</vt:lpstr>
      <vt:lpstr>Весной просыпаются насекомые – бабочки и шмели,</vt:lpstr>
      <vt:lpstr>божьи коровки, пчёлки и муравьи.</vt:lpstr>
      <vt:lpstr>www.radaraduga.ru Радуга идей  для мам и малышей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</dc:creator>
  <cp:lastModifiedBy>a8e</cp:lastModifiedBy>
  <cp:revision>34</cp:revision>
  <dcterms:created xsi:type="dcterms:W3CDTF">2014-03-27T14:58:08Z</dcterms:created>
  <dcterms:modified xsi:type="dcterms:W3CDTF">2014-04-12T23:38:38Z</dcterms:modified>
</cp:coreProperties>
</file>