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56" r:id="rId3"/>
    <p:sldId id="257" r:id="rId4"/>
    <p:sldId id="258" r:id="rId5"/>
    <p:sldId id="273" r:id="rId6"/>
    <p:sldId id="260" r:id="rId7"/>
    <p:sldId id="261" r:id="rId8"/>
    <p:sldId id="262" r:id="rId9"/>
    <p:sldId id="268" r:id="rId10"/>
    <p:sldId id="266" r:id="rId11"/>
    <p:sldId id="267" r:id="rId12"/>
    <p:sldId id="265" r:id="rId13"/>
    <p:sldId id="264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CFB939-4C8F-4798-BEBB-0F0775A6544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8375A1-A7F4-4380-89E5-F07C8745032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Весенний пейзаж</a:t>
            </a:r>
            <a:endParaRPr lang="ru-RU" dirty="0"/>
          </a:p>
        </p:txBody>
      </p:sp>
      <p:pic>
        <p:nvPicPr>
          <p:cNvPr id="2050" name="Picture 2" descr="C:\Users\учитель\Downloads\depositphotos_5786305-Art-palette-with-paint-and-brush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284116"/>
            <a:ext cx="4896544" cy="3097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учитель\Downloads\10077_5f2c18aec65250a637bb06b64349c50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0648"/>
            <a:ext cx="525658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учитель\Downloads\10077_cad41e46693dd4a6ade71a27fd69d8d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5256584" cy="6192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учитель\Downloads\10077_db95ea4f103b4a85bd76bdd57e861fa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60648"/>
            <a:ext cx="561662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учитель\Downloads\10077_3ea7ea2b247a2916ac79f6cc715826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5544615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учитель\Downloads\10077_506400bb85f8e33c14b1e88f70628a1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0648"/>
            <a:ext cx="5400600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учитель\Downloads\10077_73b299f98c436ef64b2a40240f0d56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5472608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учитель\Downloads\10077_b752c4eda2a99ac919417e85777cf9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0648"/>
            <a:ext cx="5400600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учитель\Downloads\10077_6cac5c11c7b4f6b4aecedcb6657f947e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27584" y="1556792"/>
            <a:ext cx="3257550" cy="4968875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381500" y="1600200"/>
            <a:ext cx="47625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Весна идет, всевластная царица!</a:t>
            </a:r>
            <a:br>
              <a:rPr lang="ru-RU" sz="2000" dirty="0" smtClean="0"/>
            </a:br>
            <a:r>
              <a:rPr lang="ru-RU" sz="2000" dirty="0" smtClean="0"/>
              <a:t>Журчат ручьи, ломают реки лед,</a:t>
            </a:r>
            <a:br>
              <a:rPr lang="ru-RU" sz="2000" dirty="0" smtClean="0"/>
            </a:br>
            <a:r>
              <a:rPr lang="ru-RU" sz="2000" dirty="0" smtClean="0"/>
              <a:t>И к нам в окошко, вербою стучится </a:t>
            </a:r>
            <a:br>
              <a:rPr lang="ru-RU" sz="2000" dirty="0" smtClean="0"/>
            </a:br>
            <a:r>
              <a:rPr lang="ru-RU" sz="2000" dirty="0" smtClean="0"/>
              <a:t>И птичий стаей режет небосвод.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Уже звенят весенние капели, </a:t>
            </a:r>
            <a:br>
              <a:rPr lang="ru-RU" sz="2000" dirty="0" smtClean="0"/>
            </a:br>
            <a:r>
              <a:rPr lang="ru-RU" sz="2000" dirty="0" smtClean="0"/>
              <a:t>И воздух полон запахом весны,</a:t>
            </a:r>
            <a:br>
              <a:rPr lang="ru-RU" sz="2000" dirty="0" smtClean="0"/>
            </a:br>
            <a:r>
              <a:rPr lang="ru-RU" sz="2000" dirty="0" smtClean="0"/>
              <a:t>Забыты ныне злобные метели,</a:t>
            </a:r>
            <a:br>
              <a:rPr lang="ru-RU" sz="2000" dirty="0" smtClean="0"/>
            </a:br>
            <a:r>
              <a:rPr lang="ru-RU" sz="2000" dirty="0" smtClean="0"/>
              <a:t>И солнца греют жаркие лучи.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Среди проталин и сухих травинок,</a:t>
            </a:r>
            <a:br>
              <a:rPr lang="ru-RU" sz="2000" dirty="0" smtClean="0"/>
            </a:br>
            <a:r>
              <a:rPr lang="ru-RU" sz="2000" dirty="0" smtClean="0"/>
              <a:t>На горке где зимой катались мы,</a:t>
            </a:r>
            <a:br>
              <a:rPr lang="ru-RU" sz="2000" dirty="0" smtClean="0"/>
            </a:br>
            <a:r>
              <a:rPr lang="ru-RU" sz="2000" dirty="0" smtClean="0"/>
              <a:t>Среди камней, среди грязи и льдинок.</a:t>
            </a:r>
            <a:br>
              <a:rPr lang="ru-RU" sz="2000" dirty="0" smtClean="0"/>
            </a:br>
            <a:r>
              <a:rPr lang="ru-RU" sz="2000" dirty="0" smtClean="0"/>
              <a:t>Расцвел подснежник, как слеза зимы.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Поэтапное рисование пейзажа</a:t>
            </a:r>
            <a:endParaRPr lang="ru-RU" dirty="0"/>
          </a:p>
        </p:txBody>
      </p:sp>
      <p:pic>
        <p:nvPicPr>
          <p:cNvPr id="1026" name="Picture 2" descr="C:\Users\учитель\Downloads\10077_c7bb614613633bcc68731c71b692935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16383" y="1935163"/>
            <a:ext cx="3111233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учитель\Downloads\10077_a4a938ff8cab5a44d2980ca516409fe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0648"/>
            <a:ext cx="5832648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ownloads\10077_24f541f450bc39846876b72638ccbd0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0648"/>
            <a:ext cx="5472608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учитель\Downloads\10077_a8aafe6bb1b60d81250a4041bd3bf38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0648"/>
            <a:ext cx="561662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учитель\Downloads\10077_cbf4cbfe64bd7a5893746706166c01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5760640" cy="6120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учитель\Downloads\10077_4cae034ce3c6f606e4121e17806e00e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5832648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учитель\Downloads\10077_140d85c8a5f128d0645b906ddd414af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0648"/>
            <a:ext cx="5760640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11</Words>
  <Application>Microsoft Office PowerPoint</Application>
  <PresentationFormat>Экран (4:3)</PresentationFormat>
  <Paragraphs>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Весенний пейзаж</vt:lpstr>
      <vt:lpstr>Презентация PowerPoint</vt:lpstr>
      <vt:lpstr>Поэтапное рисование пейзажа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Весенний  пейзаж</dc:title>
  <dc:creator>учитель</dc:creator>
  <cp:lastModifiedBy>User</cp:lastModifiedBy>
  <cp:revision>11</cp:revision>
  <dcterms:created xsi:type="dcterms:W3CDTF">2017-03-24T14:52:18Z</dcterms:created>
  <dcterms:modified xsi:type="dcterms:W3CDTF">2020-04-12T08:06:22Z</dcterms:modified>
</cp:coreProperties>
</file>