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93A0C5-A749-4A36-8AF7-633A033792C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D823FB-502E-4C25-9B98-589B30406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357298"/>
            <a:ext cx="7000924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latin typeface="Constantia" pitchFamily="18" charset="0"/>
                <a:cs typeface="Times New Roman" pitchFamily="18" charset="0"/>
              </a:rPr>
              <a:t>Владение координацией между исполнением и пляской</a:t>
            </a:r>
            <a:endParaRPr lang="ru-RU" sz="5400" dirty="0">
              <a:solidFill>
                <a:srgbClr val="7030A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003322"/>
            <a:ext cx="4814894" cy="137160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образования: 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Гиря Екатерина Андреевна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У исполнителя русской пляски очень выразительны руки, голова,  плечи, бёдра, лицо, кисти рук, пальцы. Пляска даёт возможность раскрыть личные , индивидуальные черты характера – показать свою манеру исполнения ("выходку"). Каждый исполнитель может проявить в пляске свою изобретательность, мастерство, профессионализм, щегольнуть сложным, виртуозным коленом. Исполнять пляску может каждый. Она отличается от хоровода более богатой и сложной лексикой танцевальных движений.          Пляска включает в себя сильные технические дроби, "верёвочку", "гармошку", различные присядки, хлопушки, </a:t>
            </a:r>
            <a:r>
              <a:rPr lang="ru-RU" dirty="0" err="1" smtClean="0">
                <a:solidFill>
                  <a:srgbClr val="7030A0"/>
                </a:solidFill>
                <a:latin typeface="Constantia" pitchFamily="18" charset="0"/>
              </a:rPr>
              <a:t>припадания</a:t>
            </a:r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, вращения . Помимо обогащения лексики пляска даёт возможность для усложнения и разнообразия рисунка: лихие выходы парней, задорные проходки девушек, перебежки, разнообразные переходы и т. д. – всё это создает новые рисунки и построения присущие только пляске.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97207"/>
            <a:ext cx="7467600" cy="4965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Существует много видов русской пляски.  Наиболее распространенные, устоявшиеся, имеющие вековые исполнительские традиции и прочно вошедшие в быт русского человека: одиночная (сольная) пляска, парная пляска, перепляс, массовый пляс и групповая традиционная пляска.</a:t>
            </a:r>
            <a:endParaRPr lang="ru-RU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3600" b="1" dirty="0" smtClean="0">
                <a:latin typeface="Constantia" pitchFamily="18" charset="0"/>
              </a:rPr>
              <a:t>Пляска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    Пляска – наиболее распространенный и любимый сейчас жанр народного танца. Пляски создавались под влиянием окружающего мира и быта народа. Люди совершенствовали их многие десятилетия, оставляли в них только самое ценное и доводили до законченной формы. В древности пляски в основном носили обрядовый, культовый характер, но со временем религиозное содержание стало уходить из плясок, и они приобрели бытовой характер. Ни одно игрище, ни один праздник не обходились без плясок.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97207"/>
            <a:ext cx="7467600" cy="4965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    Пляска состоит из ряда отдельных движений – элементов, которые отличаются характерной манерой исполнения, имеют русский национальный колорит и отражают отдельные черты характера танцующего человека. Кроме того, каждое движение в пляске наполнено смыслом, и с помощью пластики исполнитель выражает, раскрывает содержание пляски, создает тот или иной художественный образ.</a:t>
            </a:r>
            <a:endParaRPr lang="ru-RU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1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97207"/>
            <a:ext cx="7467600" cy="4965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467600" cy="483090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Все исполняемые движения подчинены ритму и темпу, а также характеру музыкального и песенного сопровождения. Все движения связаны воедино содержанием и сопровождающей мелодией. Пляской можно выражать различные состояния человека, но это, прежде всего радость, здоровье, сила, выход энергии исполнителя.</a:t>
            </a:r>
            <a:endParaRPr lang="ru-RU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97207"/>
            <a:ext cx="7467600" cy="4965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467600" cy="483090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  <a:latin typeface="Constantia" pitchFamily="18" charset="0"/>
              </a:rPr>
              <a:t>Пляска родилась в хороводе и вышла из него, разорвав хороводную цепь и предоставив простор фантазии и индивидуальному мастерству танцующего человека, усложнив техническую основу, создав свои формы и рисунки, заменив хороводную песню плясовой и различным музыкальным сопровождением.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1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97207"/>
            <a:ext cx="7467600" cy="4965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</TotalTime>
  <Words>421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Владение координацией между исполнением и пляской</vt:lpstr>
      <vt:lpstr> Пляска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танец</dc:title>
  <dc:creator>Intel</dc:creator>
  <cp:lastModifiedBy>Кирилл Ковалец</cp:lastModifiedBy>
  <cp:revision>9</cp:revision>
  <dcterms:created xsi:type="dcterms:W3CDTF">2014-04-16T09:06:54Z</dcterms:created>
  <dcterms:modified xsi:type="dcterms:W3CDTF">2020-03-20T20:08:18Z</dcterms:modified>
</cp:coreProperties>
</file>