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20"/>
  </p:notesMasterIdLst>
  <p:sldIdLst>
    <p:sldId id="287" r:id="rId2"/>
    <p:sldId id="282" r:id="rId3"/>
    <p:sldId id="257" r:id="rId4"/>
    <p:sldId id="265" r:id="rId5"/>
    <p:sldId id="264" r:id="rId6"/>
    <p:sldId id="258" r:id="rId7"/>
    <p:sldId id="267" r:id="rId8"/>
    <p:sldId id="268" r:id="rId9"/>
    <p:sldId id="272" r:id="rId10"/>
    <p:sldId id="286" r:id="rId11"/>
    <p:sldId id="274" r:id="rId12"/>
    <p:sldId id="275" r:id="rId13"/>
    <p:sldId id="284" r:id="rId14"/>
    <p:sldId id="276" r:id="rId15"/>
    <p:sldId id="283" r:id="rId16"/>
    <p:sldId id="277" r:id="rId17"/>
    <p:sldId id="278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0ED7719-5901-4502-A5AD-83F8CA7E61DE}" type="datetimeFigureOut">
              <a:rPr lang="ru-RU"/>
              <a:pPr>
                <a:defRPr/>
              </a:pPr>
              <a:t>01.12.2017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9D61641-291D-42B8-B7C1-3F942DB6A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7B8560-39E7-4770-ABEB-AC61CE1FA1E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1F78-91FA-4501-80B0-003C161BB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80573-5D7B-44F6-86F1-E1B407397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59566-6D59-4E5E-BBE5-A25841838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B448D-6DAD-4332-B85F-C02583C90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9083-EBFA-45B8-9B20-007BBDEAF6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C3C6-F0ED-4605-B3E1-A51C7F8547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87F11-6A96-4B38-AC99-C972C7D68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F6DA4-3796-45D0-B01B-FCE83C50F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332E7-EBB2-47AD-B6D6-46389C66D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D3D4C-24D1-4B2D-A91B-B13527AC5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B9086-3AC9-43B3-9E91-EAB0A2163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30DF1-A211-46D9-9E5D-B633CFAC03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22B0-4DA9-46C6-962D-56483F09E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5E7FA-13F3-4331-A17C-E9E2CD117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36C935A-4A97-4FFC-B469-AA4CBD4B9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04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9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40000"/>
                <a:lumOff val="60000"/>
              </a:schemeClr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916832"/>
            <a:ext cx="7488832" cy="2862322"/>
          </a:xfrm>
          <a:prstGeom prst="rect">
            <a:avLst/>
          </a:prstGeom>
          <a:noFill/>
        </p:spPr>
        <p:txBody>
          <a:bodyPr>
            <a:spAutoFit/>
            <a:scene3d>
              <a:camera prst="perspectiveRelaxedModerately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</a:rPr>
              <a:t>Детям о СПИДЕ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</a:rPr>
              <a:t>и 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C00000"/>
                </a:solidFill>
              </a:rPr>
              <a:t>докторе </a:t>
            </a:r>
            <a:r>
              <a:rPr lang="ru-RU" sz="6000" b="1" dirty="0" err="1">
                <a:solidFill>
                  <a:srgbClr val="C00000"/>
                </a:solidFill>
              </a:rPr>
              <a:t>Неболите</a:t>
            </a:r>
            <a:endParaRPr lang="ru-RU" sz="6000" b="1" dirty="0">
              <a:ln w="50800"/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39750" y="188913"/>
            <a:ext cx="83851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ru-RU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ru-RU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ru-RU" sz="2400" b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2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0113" y="5876925"/>
            <a:ext cx="68405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0"/>
            <a:ext cx="5592763" cy="6858000"/>
          </a:xfrm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5975350" y="2060575"/>
            <a:ext cx="3168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/>
              <a:t>Организмы,   которые не могут быть источником заражения ВИЧ для человека</a:t>
            </a:r>
            <a:endParaRPr lang="ru-RU" sz="3600" b="1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3213" y="260350"/>
            <a:ext cx="1735137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     СОВЕТЫ ДОКТОРА</a:t>
            </a:r>
            <a:br>
              <a:rPr lang="ru-RU" sz="3600" dirty="0" smtClean="0"/>
            </a:br>
            <a:r>
              <a:rPr lang="ru-RU" sz="3600" dirty="0" smtClean="0"/>
              <a:t>        НЕБОЛИТА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565400"/>
            <a:ext cx="7766050" cy="35306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ЕСЛИ ХОЧЕШЬ УБЕРЕЧЬ СЕБЯ ОТ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ИЗБЕГАЙ КОНТАКТА С ЖИДКОСТЯМИ ИЗ ОРГАНИЗМА ДРУГОГО ЧЕЛОВЕКА!</a:t>
            </a:r>
          </a:p>
          <a:p>
            <a:pPr eaLnBrk="1" hangingPunct="1"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ИЗБЕГАЙ ЛЮБОГО КОНТАКТА С ЧУЖОЙ КРОВЬЮ!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260350"/>
            <a:ext cx="2224087" cy="2305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   СОВЕТЫ ДОКТОРА</a:t>
            </a:r>
            <a:br>
              <a:rPr lang="ru-RU" sz="3600" dirty="0" smtClean="0"/>
            </a:br>
            <a:r>
              <a:rPr lang="ru-RU" sz="3600" dirty="0" smtClean="0"/>
              <a:t>       НЕБОЛИТА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924175"/>
            <a:ext cx="7766050" cy="3171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НЕ ПОЛЬЗУЙСЯ ЧУЖМИМИ МАНИКЮРНЫМИ НОЖНИЦАМИ, ЗУБНОЙ ЩЁТКОЙ.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ПОПРОСИ РОДИТЕЛЕЙ КУПИТЬ ЭТИ ПРЕДМЕТЫ ДЛЯ ТВОЕГО ЛИЧНОГО ПОЛЬЗОВАНИЯ.</a:t>
            </a:r>
          </a:p>
        </p:txBody>
      </p:sp>
      <p:pic>
        <p:nvPicPr>
          <p:cNvPr id="501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188913"/>
            <a:ext cx="2332038" cy="2565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357563"/>
            <a:ext cx="50673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60350"/>
            <a:ext cx="6804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Предметы, которые  </a:t>
            </a:r>
          </a:p>
          <a:p>
            <a:pPr algn="ctr"/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правилам безопасного поведения ты никому не должен давать. </a:t>
            </a:r>
            <a:endParaRPr lang="ru-RU" sz="3600" b="1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26250" y="188913"/>
            <a:ext cx="2093913" cy="2303462"/>
          </a:xfr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   СОВЕТЫ ДОКТОРА</a:t>
            </a:r>
            <a:br>
              <a:rPr lang="ru-RU" sz="3600" smtClean="0"/>
            </a:br>
            <a:r>
              <a:rPr lang="ru-RU" sz="3600" smtClean="0"/>
              <a:t>        НЕБОЛИТА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565400"/>
            <a:ext cx="8054975" cy="40322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ЗНАЙ, ЧТО УКОЛЫ, КОГДА ТЫ БОЛЕЕШЬ, ИЛИ ПРИВИВКИ ДЛЯ ПРОФИЛАКТИКИ БОЛЕЗНЕЙ ДЕЛАЮТСЯ ОДНОРАЗОВЫМИ ШПРИЦАМИ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ИГЛЫ ДЛЯ ПРОКАЛЫВАНИЯ УШЕЙ ДОЛЖНЫ БЫТЬ ТЩАТЕЛЬНО ПРОДЕЗИНФИЦИРОВАНЫ – ЭТУ РОЦЕДУРУ НАДО ПРОВОДИТЬ ТОЛЬКО У СПЕЦИАЛИСТА.</a:t>
            </a:r>
          </a:p>
        </p:txBody>
      </p:sp>
      <p:pic>
        <p:nvPicPr>
          <p:cNvPr id="512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188913"/>
            <a:ext cx="2087563" cy="22971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565400"/>
            <a:ext cx="80645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836613"/>
            <a:ext cx="69484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>
                <a:solidFill>
                  <a:srgbClr val="002060"/>
                </a:solidFill>
              </a:rPr>
              <a:t>знаки опасности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26250" y="188913"/>
            <a:ext cx="2093913" cy="23034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   СОВЕТЫ ДОКТОРА</a:t>
            </a:r>
            <a:br>
              <a:rPr lang="ru-RU" sz="3600" smtClean="0"/>
            </a:br>
            <a:r>
              <a:rPr lang="ru-RU" sz="3600" smtClean="0"/>
              <a:t>        НЕБОЛИТА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852738"/>
            <a:ext cx="7981950" cy="37449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ЕСЛИ ТЕБЕ КТО-ТО ПРЕДЛОЖИТ СТАТЬ «БРАТЬЯМИ ПО КРОВИ», ОТКАЖИСЬ ОТ ЭТОГО.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ОБЪЯСНИ СВОЕМУ ДРУГУ, ЧТО МОЖНО БЫТЬ БЛИЗКИМИ ЛЮДЬМИ И БЕЗ ЭТОЙ ПРОЦЕДУРЫ.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ЭТО ЛУЧШЕ, ЧЕМ ПОДВЕРГАТЬ СЕБЯ РИСКУ БЫТЬ ЗАРАЖЁННЫМ ВИРУСОМ </a:t>
            </a:r>
            <a:r>
              <a:rPr lang="ru-RU" sz="2800" dirty="0" err="1" smtClean="0"/>
              <a:t>СПИДа</a:t>
            </a:r>
            <a:r>
              <a:rPr lang="ru-RU" sz="2800" dirty="0" smtClean="0"/>
              <a:t>.</a:t>
            </a:r>
          </a:p>
        </p:txBody>
      </p:sp>
      <p:pic>
        <p:nvPicPr>
          <p:cNvPr id="522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9563" y="188913"/>
            <a:ext cx="2279650" cy="2508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   СОВЕТЫ ДОКТОРА</a:t>
            </a:r>
            <a:br>
              <a:rPr lang="ru-RU" sz="3600" dirty="0" smtClean="0"/>
            </a:br>
            <a:r>
              <a:rPr lang="ru-RU" sz="3600" dirty="0" smtClean="0"/>
              <a:t>        НЕБОЛИТА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3068638"/>
            <a:ext cx="7910513" cy="35290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НЕ ДЕРИСЬ!  ВСЕ ВОЗНИКАЮЩИЕ РАЗНОГЛАСИЯ ПЫТАЙСЯ РЕШАТЬ МИРНЫМ ПУТЁМ.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r>
              <a:rPr lang="ru-RU" sz="2800" dirty="0" smtClean="0"/>
              <a:t>ЕСЛИ ДРАКА ВСЁ ЖЕ НАЧАЛАСЬ, СТАРАЙСЯ ЕЁ КАК МОЖНО СКОРЕЕ ПРЕКРАТИТЬ.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88125" y="0"/>
            <a:ext cx="2279650" cy="25082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14612" y="642918"/>
            <a:ext cx="5702310" cy="150019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ЗАБОТЬТЕСЬ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О СВОЕМ ЗДОРОВЬЕ САМИ!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1800" b="1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8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800" b="1" dirty="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14290"/>
            <a:ext cx="20899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3008885"/>
            <a:ext cx="81439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ВЫРАЖАЕМ БЛАГОДАРНОСТЬ АВТОРУ КНИГИ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ЗА ИНТЕРЕСНОЕ СОДЕРЖАНИЕ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6000768"/>
            <a:ext cx="5357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Подготовила: </a:t>
            </a:r>
            <a:r>
              <a:rPr lang="ru-RU" dirty="0" err="1" smtClean="0"/>
              <a:t>Хлучина</a:t>
            </a:r>
            <a:r>
              <a:rPr lang="ru-RU" dirty="0" smtClean="0"/>
              <a:t> Т.А., социальный </a:t>
            </a:r>
            <a:r>
              <a:rPr lang="ru-RU" dirty="0" smtClean="0"/>
              <a:t>педагог МОУ ДОД «Центр внешкольной работы»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dirty="0" smtClean="0"/>
              <a:t>г. Оленегорск, 2010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85950" y="333375"/>
            <a:ext cx="5349875" cy="62642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052513"/>
            <a:ext cx="5688012" cy="4602162"/>
          </a:xfr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-7938"/>
            <a:ext cx="5688012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260350"/>
            <a:ext cx="7766050" cy="11525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ЧТО ТАКОЕ СПИД?</a:t>
            </a:r>
          </a:p>
        </p:txBody>
      </p:sp>
      <p:sp>
        <p:nvSpPr>
          <p:cNvPr id="4" name="Текст 14"/>
          <p:cNvSpPr txBox="1">
            <a:spLocks/>
          </p:cNvSpPr>
          <p:nvPr/>
        </p:nvSpPr>
        <p:spPr>
          <a:xfrm>
            <a:off x="971550" y="1773238"/>
            <a:ext cx="792163" cy="1008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6000" b="1" dirty="0">
                <a:solidFill>
                  <a:srgbClr val="FF0000"/>
                </a:solidFill>
                <a:latin typeface="+mn-lt"/>
              </a:rPr>
              <a:t>С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24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Текст 14"/>
          <p:cNvSpPr txBox="1">
            <a:spLocks/>
          </p:cNvSpPr>
          <p:nvPr/>
        </p:nvSpPr>
        <p:spPr>
          <a:xfrm>
            <a:off x="1619250" y="1916113"/>
            <a:ext cx="5832475" cy="9366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+mn-lt"/>
              </a:rPr>
              <a:t>и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н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д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р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о м</a:t>
            </a:r>
          </a:p>
        </p:txBody>
      </p:sp>
      <p:sp>
        <p:nvSpPr>
          <p:cNvPr id="6" name="Текст 14"/>
          <p:cNvSpPr txBox="1">
            <a:spLocks/>
          </p:cNvSpPr>
          <p:nvPr/>
        </p:nvSpPr>
        <p:spPr>
          <a:xfrm>
            <a:off x="971550" y="2997200"/>
            <a:ext cx="720725" cy="9366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6000" b="1" dirty="0">
                <a:solidFill>
                  <a:srgbClr val="FF0000"/>
                </a:solidFill>
                <a:latin typeface="+mn-lt"/>
              </a:rPr>
              <a:t>П</a:t>
            </a:r>
          </a:p>
        </p:txBody>
      </p:sp>
      <p:sp>
        <p:nvSpPr>
          <p:cNvPr id="7" name="Текст 14"/>
          <p:cNvSpPr txBox="1">
            <a:spLocks/>
          </p:cNvSpPr>
          <p:nvPr/>
        </p:nvSpPr>
        <p:spPr>
          <a:xfrm>
            <a:off x="1619250" y="3141663"/>
            <a:ext cx="7273925" cy="83820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р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и о б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р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е т ё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н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н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о г о</a:t>
            </a:r>
          </a:p>
        </p:txBody>
      </p:sp>
      <p:sp>
        <p:nvSpPr>
          <p:cNvPr id="8" name="Текст 14"/>
          <p:cNvSpPr txBox="1">
            <a:spLocks/>
          </p:cNvSpPr>
          <p:nvPr/>
        </p:nvSpPr>
        <p:spPr>
          <a:xfrm>
            <a:off x="971550" y="4221163"/>
            <a:ext cx="720725" cy="90963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6000" b="1" spc="300" dirty="0">
                <a:solidFill>
                  <a:srgbClr val="FF0000"/>
                </a:solidFill>
                <a:latin typeface="+mn-lt"/>
              </a:rPr>
              <a:t>И</a:t>
            </a:r>
          </a:p>
        </p:txBody>
      </p:sp>
      <p:sp>
        <p:nvSpPr>
          <p:cNvPr id="9" name="Текст 14"/>
          <p:cNvSpPr txBox="1">
            <a:spLocks/>
          </p:cNvSpPr>
          <p:nvPr/>
        </p:nvSpPr>
        <p:spPr>
          <a:xfrm>
            <a:off x="1692275" y="4365625"/>
            <a:ext cx="6480175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800" b="1" dirty="0">
                <a:solidFill>
                  <a:srgbClr val="002060"/>
                </a:solidFill>
              </a:rPr>
              <a:t>м </a:t>
            </a:r>
            <a:r>
              <a:rPr lang="ru-RU" sz="4800" b="1" dirty="0" err="1">
                <a:solidFill>
                  <a:srgbClr val="002060"/>
                </a:solidFill>
              </a:rPr>
              <a:t>м</a:t>
            </a:r>
            <a:r>
              <a:rPr lang="ru-RU" sz="4800" b="1" dirty="0">
                <a:solidFill>
                  <a:srgbClr val="002060"/>
                </a:solidFill>
              </a:rPr>
              <a:t> у </a:t>
            </a:r>
            <a:r>
              <a:rPr lang="ru-RU" sz="4800" b="1" dirty="0" err="1">
                <a:solidFill>
                  <a:srgbClr val="002060"/>
                </a:solidFill>
              </a:rPr>
              <a:t>н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  <a:r>
              <a:rPr lang="ru-RU" sz="4800" b="1" dirty="0" err="1">
                <a:solidFill>
                  <a:srgbClr val="002060"/>
                </a:solidFill>
              </a:rPr>
              <a:t>н</a:t>
            </a:r>
            <a:r>
              <a:rPr lang="ru-RU" sz="4800" b="1" dirty="0">
                <a:solidFill>
                  <a:srgbClr val="002060"/>
                </a:solidFill>
              </a:rPr>
              <a:t> о г о </a:t>
            </a:r>
            <a:endParaRPr lang="ru-RU" sz="4800" b="1" dirty="0">
              <a:solidFill>
                <a:srgbClr val="002060"/>
              </a:solidFill>
              <a:latin typeface="+mn-lt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ru-RU" sz="4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0" name="Текст 14"/>
          <p:cNvSpPr txBox="1">
            <a:spLocks/>
          </p:cNvSpPr>
          <p:nvPr/>
        </p:nvSpPr>
        <p:spPr>
          <a:xfrm>
            <a:off x="971550" y="5229225"/>
            <a:ext cx="647700" cy="10080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6000" b="1" dirty="0">
                <a:solidFill>
                  <a:srgbClr val="FF0000"/>
                </a:solidFill>
                <a:latin typeface="+mn-lt"/>
              </a:rPr>
              <a:t>Д</a:t>
            </a:r>
          </a:p>
        </p:txBody>
      </p:sp>
      <p:sp>
        <p:nvSpPr>
          <p:cNvPr id="11" name="Текст 14"/>
          <p:cNvSpPr txBox="1">
            <a:spLocks/>
          </p:cNvSpPr>
          <p:nvPr/>
        </p:nvSpPr>
        <p:spPr>
          <a:xfrm>
            <a:off x="1692275" y="5300663"/>
            <a:ext cx="5688013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r>
              <a:rPr lang="ru-RU" sz="4800" b="1" dirty="0">
                <a:solidFill>
                  <a:srgbClr val="002060"/>
                </a:solidFill>
                <a:latin typeface="+mn-lt"/>
              </a:rPr>
              <a:t>е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ф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и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ц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+mn-lt"/>
              </a:rPr>
              <a:t>и</a:t>
            </a:r>
            <a:r>
              <a:rPr lang="ru-RU" sz="4800" b="1" dirty="0">
                <a:solidFill>
                  <a:srgbClr val="002060"/>
                </a:solidFill>
                <a:latin typeface="+mn-lt"/>
              </a:rPr>
              <a:t> т а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0"/>
            <a:ext cx="158432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908050"/>
            <a:ext cx="8656638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76250"/>
            <a:ext cx="8308975" cy="57610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-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341438"/>
            <a:ext cx="44704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16" name="Group 16"/>
          <p:cNvGraphicFramePr>
            <a:graphicFrameLocks noGrp="1"/>
          </p:cNvGraphicFramePr>
          <p:nvPr/>
        </p:nvGraphicFramePr>
        <p:xfrm>
          <a:off x="0" y="-1443038"/>
          <a:ext cx="208280" cy="339407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39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198" name="Rectangle 17"/>
          <p:cNvSpPr>
            <a:spLocks noChangeArrowheads="1"/>
          </p:cNvSpPr>
          <p:nvPr/>
        </p:nvSpPr>
        <p:spPr bwMode="auto">
          <a:xfrm>
            <a:off x="0" y="1951038"/>
            <a:ext cx="22717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20422" tIns="914112" rIns="1150575" bIns="457056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8199" name="Rectangle 18"/>
          <p:cNvSpPr>
            <a:spLocks noChangeArrowheads="1"/>
          </p:cNvSpPr>
          <p:nvPr/>
        </p:nvSpPr>
        <p:spPr bwMode="auto">
          <a:xfrm>
            <a:off x="0" y="-1443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250"/>
            <a:ext cx="44116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28" name="Group 28"/>
          <p:cNvGraphicFramePr>
            <a:graphicFrameLocks noGrp="1"/>
          </p:cNvGraphicFramePr>
          <p:nvPr/>
        </p:nvGraphicFramePr>
        <p:xfrm>
          <a:off x="0" y="4146550"/>
          <a:ext cx="208280" cy="32226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322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03" name="Rectangle 29"/>
          <p:cNvSpPr>
            <a:spLocks noChangeArrowheads="1"/>
          </p:cNvSpPr>
          <p:nvPr/>
        </p:nvSpPr>
        <p:spPr bwMode="auto">
          <a:xfrm>
            <a:off x="0" y="7369175"/>
            <a:ext cx="1841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r>
              <a:rPr lang="ru-RU" sz="100">
                <a:cs typeface="Times New Roman" pitchFamily="18" charset="0"/>
              </a:rPr>
              <a:t/>
            </a:r>
            <a:br>
              <a:rPr lang="ru-RU" sz="1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33375"/>
            <a:ext cx="7850187" cy="59928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333375"/>
            <a:ext cx="8377237" cy="5975350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0" y="-17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52" name="Group 16"/>
          <p:cNvGraphicFramePr>
            <a:graphicFrameLocks noGrp="1"/>
          </p:cNvGraphicFramePr>
          <p:nvPr/>
        </p:nvGraphicFramePr>
        <p:xfrm>
          <a:off x="0" y="-179388"/>
          <a:ext cx="208280" cy="2079625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079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47" name="Rectangle 17"/>
          <p:cNvSpPr>
            <a:spLocks noChangeArrowheads="1"/>
          </p:cNvSpPr>
          <p:nvPr/>
        </p:nvSpPr>
        <p:spPr bwMode="auto">
          <a:xfrm>
            <a:off x="0" y="1900238"/>
            <a:ext cx="2779713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750461" tIns="914112" rIns="1028376" bIns="457056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10248" name="Rectangle 18"/>
          <p:cNvSpPr>
            <a:spLocks noChangeArrowheads="1"/>
          </p:cNvSpPr>
          <p:nvPr/>
        </p:nvSpPr>
        <p:spPr bwMode="auto">
          <a:xfrm>
            <a:off x="0" y="-179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3500438"/>
            <a:ext cx="6408738" cy="329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9964" name="Group 28"/>
          <p:cNvGraphicFramePr>
            <a:graphicFrameLocks noGrp="1"/>
          </p:cNvGraphicFramePr>
          <p:nvPr/>
        </p:nvGraphicFramePr>
        <p:xfrm>
          <a:off x="0" y="4095750"/>
          <a:ext cx="208280" cy="2011363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52" name="Rectangle 29"/>
          <p:cNvSpPr>
            <a:spLocks noChangeArrowheads="1"/>
          </p:cNvSpPr>
          <p:nvPr/>
        </p:nvSpPr>
        <p:spPr bwMode="auto">
          <a:xfrm>
            <a:off x="0" y="6107113"/>
            <a:ext cx="1841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r>
              <a:rPr lang="ru-RU" sz="100">
                <a:cs typeface="Times New Roman" pitchFamily="18" charset="0"/>
              </a:rPr>
              <a:t/>
            </a:r>
            <a:br>
              <a:rPr lang="ru-RU" sz="100"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250825" y="244475"/>
            <a:ext cx="8591550" cy="14557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    ЗАПОМНИ: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16113"/>
            <a:ext cx="7981950" cy="4752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dirty="0" smtClean="0"/>
              <a:t>		Вирус может быть обнаружен в слюне, поте, слезах и моче, но из-за маленькой концентрации через них передаваться не может, если при этом не будет присутствовать кровь, жидкость заражённого ВИЧ человека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3213" y="260350"/>
            <a:ext cx="2093912" cy="2305050"/>
          </a:xfr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320800"/>
            <a:ext cx="381635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357313"/>
            <a:ext cx="468153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076825" y="2781300"/>
            <a:ext cx="40671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Вы никогда не заразитесь ВИЧ, если будете дотрагиваться до ВИЧ-инфицированного человека, пожимать ему руку, пользоваться с ним общей посудой, игрушками, школьными принадлеж­ностями, компьютером, телефоном, другими предметами. Безопасно также плавать с таким человеком в одном бассейне, пользоваться с ним одним душем или туалетом, посещать одну сауну или пляж.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11" grpId="0"/>
      <p:bldP spid="11" grpId="1"/>
    </p:bld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378</TotalTime>
  <Words>328</Words>
  <Application>Microsoft Office PowerPoint</Application>
  <PresentationFormat>Экран (4:3)</PresentationFormat>
  <Paragraphs>68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Трава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   ЗАПОМНИ:</vt:lpstr>
      <vt:lpstr>Слайд 10</vt:lpstr>
      <vt:lpstr>     СОВЕТЫ ДОКТОРА         НЕБОЛИТА</vt:lpstr>
      <vt:lpstr>   СОВЕТЫ ДОКТОРА        НЕБОЛИТА</vt:lpstr>
      <vt:lpstr>Слайд 13</vt:lpstr>
      <vt:lpstr>   СОВЕТЫ ДОКТОРА         НЕБОЛИТА</vt:lpstr>
      <vt:lpstr>Слайд 15</vt:lpstr>
      <vt:lpstr>   СОВЕТЫ ДОКТОРА         НЕБОЛИТА</vt:lpstr>
      <vt:lpstr>   СОВЕТЫ ДОКТОРА         НЕБОЛИТА</vt:lpstr>
      <vt:lpstr>Слайд 18</vt:lpstr>
    </vt:vector>
  </TitlesOfParts>
  <Company>AC/DC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Angus Yung</dc:creator>
  <cp:lastModifiedBy>Зайка</cp:lastModifiedBy>
  <cp:revision>67</cp:revision>
  <dcterms:created xsi:type="dcterms:W3CDTF">2006-12-01T16:58:26Z</dcterms:created>
  <dcterms:modified xsi:type="dcterms:W3CDTF">2017-12-01T09:16:56Z</dcterms:modified>
</cp:coreProperties>
</file>